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BD08BA-0B89-40C3-92E4-F60CEEFFF554}">
          <p14:sldIdLst>
            <p14:sldId id="256"/>
            <p14:sldId id="257"/>
          </p14:sldIdLst>
        </p14:section>
        <p14:section name="Untitled Section" id="{86D7EBE2-DAF2-4CD2-87A8-A465BB470EB4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4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38006-6B3F-4DFC-B37F-FBF2E3791073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9CD2C-4711-46B2-8838-AA3E38F5C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7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ference.com/article/symptoms-heart-attack-men-98cda02138f23fd7?aq=a+heart+attack&amp;qo=cdpArticles" TargetMode="External"/><Relationship Id="rId2" Type="http://schemas.openxmlformats.org/officeDocument/2006/relationships/hyperlink" Target="https://www.webmd.com/cancer/lymphoma/blood-disorder-types-and-treatment#2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94A02-BADD-485B-8AB5-B65C16E4C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925070" y="230406"/>
            <a:ext cx="9755187" cy="276652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Circulatory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F58E8-2064-480F-9AE2-3F06EEC7C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983064" y="2802460"/>
            <a:ext cx="9755187" cy="55033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Brought to you by: Zachary O’Mell</a:t>
            </a:r>
          </a:p>
        </p:txBody>
      </p:sp>
      <p:pic>
        <p:nvPicPr>
          <p:cNvPr id="1026" name="Picture 2" descr="Image result for circulatory system">
            <a:extLst>
              <a:ext uri="{FF2B5EF4-FFF2-40B4-BE49-F238E27FC236}">
                <a16:creationId xmlns:a16="http://schemas.microsoft.com/office/drawing/2014/main" id="{9920444E-8395-48AF-8361-6DB79E388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984">
            <a:off x="1265492" y="2922410"/>
            <a:ext cx="3620216" cy="318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842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F4F3-6632-443F-AB25-4AA00323E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03" y="140516"/>
            <a:ext cx="10396882" cy="115196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Where I got all of my info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7D2D03-047E-43BD-BC2A-48C0288FA802}"/>
              </a:ext>
            </a:extLst>
          </p:cNvPr>
          <p:cNvSpPr txBox="1"/>
          <p:nvPr/>
        </p:nvSpPr>
        <p:spPr>
          <a:xfrm>
            <a:off x="441119" y="1292481"/>
            <a:ext cx="10914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got a lot of information from my Mom who is a Manager of Cardio Pulmonary at Ascension Providence Hospital.</a:t>
            </a:r>
          </a:p>
          <a:p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81AE0E-284E-4968-BD2C-B94E50985FEF}"/>
              </a:ext>
            </a:extLst>
          </p:cNvPr>
          <p:cNvSpPr/>
          <p:nvPr/>
        </p:nvSpPr>
        <p:spPr>
          <a:xfrm>
            <a:off x="375138" y="20429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https://www.webmd.com/cancer/lymphoma/blood-disorder-types-and-treatment#2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D5A556-EC19-4368-9AF3-5CD3723D51AC}"/>
              </a:ext>
            </a:extLst>
          </p:cNvPr>
          <p:cNvSpPr/>
          <p:nvPr/>
        </p:nvSpPr>
        <p:spPr>
          <a:xfrm>
            <a:off x="441119" y="29417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https://www.reference.com/article/symptoms-heart-attack-men-98cda02138f23fd7?aq=a+heart+attack&amp;qo=cdpArticles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112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99060-570A-4D31-B465-08223C07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30" y="308296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FF0000"/>
                </a:solidFill>
              </a:rPr>
              <a:t>Circulatory system within the human body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B86FF7-B78F-472A-B2AA-5FD0597AC9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296351" y="1460262"/>
            <a:ext cx="4372736" cy="41519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8F59F4-62DE-4C9E-9DF3-4CE36EBFE224}"/>
              </a:ext>
            </a:extLst>
          </p:cNvPr>
          <p:cNvSpPr txBox="1"/>
          <p:nvPr/>
        </p:nvSpPr>
        <p:spPr>
          <a:xfrm>
            <a:off x="167780" y="1602297"/>
            <a:ext cx="70215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Your blood runs throughout the body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The arteries run throughout every part of your body; brain, arms, legs, torso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The heart is the center of the circulatory system where all blood travels through</a:t>
            </a:r>
          </a:p>
          <a:p>
            <a:r>
              <a:rPr lang="en-US" sz="20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2050" name="Picture 2" descr="Image result for circulatory system">
            <a:extLst>
              <a:ext uri="{FF2B5EF4-FFF2-40B4-BE49-F238E27FC236}">
                <a16:creationId xmlns:a16="http://schemas.microsoft.com/office/drawing/2014/main" id="{047E544E-7BEE-4150-9617-54A84851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63" y="3774104"/>
            <a:ext cx="4372736" cy="230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18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00D3AC-5C63-4A41-ACFB-32AAD5065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17" y="747639"/>
            <a:ext cx="10396882" cy="19902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does the circulatory system look like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b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C16969-3236-4EAA-BF34-ED79D217E85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16242" y="814751"/>
            <a:ext cx="5421141" cy="472830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6DEF62-E8BA-4474-B01B-5F512875F367}"/>
              </a:ext>
            </a:extLst>
          </p:cNvPr>
          <p:cNvSpPr txBox="1"/>
          <p:nvPr/>
        </p:nvSpPr>
        <p:spPr>
          <a:xfrm>
            <a:off x="554617" y="1742782"/>
            <a:ext cx="5382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All of the blood from the right side of your heart goes into your lungs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The blue are veins which return de-oxygenated blood to the heart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The red are arteries that deliver the oxygenated blood to the rest of your body </a:t>
            </a:r>
          </a:p>
          <a:p>
            <a:endParaRPr lang="en-US" dirty="0"/>
          </a:p>
        </p:txBody>
      </p:sp>
      <p:pic>
        <p:nvPicPr>
          <p:cNvPr id="4098" name="Picture 2" descr="Image result for nutrients inside blood">
            <a:extLst>
              <a:ext uri="{FF2B5EF4-FFF2-40B4-BE49-F238E27FC236}">
                <a16:creationId xmlns:a16="http://schemas.microsoft.com/office/drawing/2014/main" id="{AC044FB1-84DD-4658-923A-AA0D3945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0" y="4137662"/>
            <a:ext cx="4947138" cy="205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016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43D58-095B-4434-963D-E6429766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73" y="232795"/>
            <a:ext cx="10966507" cy="731939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FF0000"/>
                </a:solidFill>
              </a:rPr>
              <a:t>What is the main purpose of the circulatory system</a:t>
            </a:r>
            <a:r>
              <a:rPr lang="en-US" sz="49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en-US" sz="49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D6A0B5-311F-4E87-B299-93E161450077}"/>
              </a:ext>
            </a:extLst>
          </p:cNvPr>
          <p:cNvSpPr txBox="1"/>
          <p:nvPr/>
        </p:nvSpPr>
        <p:spPr>
          <a:xfrm>
            <a:off x="257908" y="1273908"/>
            <a:ext cx="66821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One of the main purposes is to bring; oxygen,  nutrients, and hormones to your body’s cells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Another purpose is to remove cell wastes and regulate body temperatures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It also delivers blood through arteries to keep your body moving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75E82FEF-E6E9-4112-9DB8-C54DFDB4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076" y="1414586"/>
            <a:ext cx="4785739" cy="413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400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2193F-A470-49FF-A651-8670C6218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38" y="534798"/>
            <a:ext cx="10798728" cy="832607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FF0000"/>
                </a:solidFill>
              </a:rPr>
              <a:t>How does the circulatory system work with other systems to keep homeostasis inside your body</a:t>
            </a:r>
            <a:r>
              <a:rPr lang="en-US" sz="49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en-US" sz="49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CD3F70-604D-4898-9711-92591D5D220C}"/>
              </a:ext>
            </a:extLst>
          </p:cNvPr>
          <p:cNvSpPr txBox="1"/>
          <p:nvPr/>
        </p:nvSpPr>
        <p:spPr>
          <a:xfrm>
            <a:off x="242276" y="1852246"/>
            <a:ext cx="72995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It works with almost all systems because it delivers blood to all of your trillions of cells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Inside all of that blood you have oxygen and nutrients that your body needs to survive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Most importantly it delivers blood to the brain so it can send out messages to the rest of the body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120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C30FA-FA51-4808-964A-027761324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22" y="182461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FF0000"/>
                </a:solidFill>
              </a:rPr>
              <a:t>Are there any diseases or disorders associated with the circulatory system</a:t>
            </a:r>
            <a:r>
              <a:rPr lang="en-US" sz="49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en-US" sz="49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E31006-3327-4670-A704-A24B012DC915}"/>
              </a:ext>
            </a:extLst>
          </p:cNvPr>
          <p:cNvSpPr txBox="1"/>
          <p:nvPr/>
        </p:nvSpPr>
        <p:spPr>
          <a:xfrm>
            <a:off x="195385" y="1633415"/>
            <a:ext cx="69322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Heart Disease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Hypertension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Peripheral Vascular Disease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Stroke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Malaria</a:t>
            </a:r>
          </a:p>
        </p:txBody>
      </p:sp>
      <p:pic>
        <p:nvPicPr>
          <p:cNvPr id="3074" name="Picture 2" descr="Image result for malaria">
            <a:extLst>
              <a:ext uri="{FF2B5EF4-FFF2-40B4-BE49-F238E27FC236}">
                <a16:creationId xmlns:a16="http://schemas.microsoft.com/office/drawing/2014/main" id="{B154F5FD-0BE6-4C06-B10A-524407741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56" y="1750647"/>
            <a:ext cx="6191006" cy="358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703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D5ABF-019B-4620-97F0-0B89539AD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06" y="257961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Are there any rick factors or environmental influences that can possibly harm the organ system</a:t>
            </a:r>
            <a:r>
              <a:rPr lang="en-US" sz="44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854808-CB09-43B1-8ADA-823F9542E07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192625" y="0"/>
            <a:ext cx="1504003" cy="14510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412C3-23E1-4903-A975-4523A8600581}"/>
              </a:ext>
            </a:extLst>
          </p:cNvPr>
          <p:cNvSpPr txBox="1"/>
          <p:nvPr/>
        </p:nvSpPr>
        <p:spPr>
          <a:xfrm>
            <a:off x="289169" y="1278172"/>
            <a:ext cx="110118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You can split this into two categories</a:t>
            </a:r>
          </a:p>
          <a:p>
            <a:pPr algn="ctr"/>
            <a:endParaRPr lang="en-US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1BC4719-8680-4DB5-9E2C-C12A40E77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277223"/>
              </p:ext>
            </p:extLst>
          </p:nvPr>
        </p:nvGraphicFramePr>
        <p:xfrm>
          <a:off x="2032000" y="1933298"/>
          <a:ext cx="81280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3952634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157297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Modifiable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Non-modifiable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680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All tobacco related products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 blood pressure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 cholesterol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Stress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Diabetes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/>
                        <a:t>Race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/>
                        <a:t>Age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/>
                        <a:t>Gender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/>
                        <a:t>Family history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551694"/>
                  </a:ext>
                </a:extLst>
              </a:tr>
            </a:tbl>
          </a:graphicData>
        </a:graphic>
      </p:graphicFrame>
      <p:pic>
        <p:nvPicPr>
          <p:cNvPr id="2050" name="Picture 2" descr="Image result for image of race age and gender">
            <a:extLst>
              <a:ext uri="{FF2B5EF4-FFF2-40B4-BE49-F238E27FC236}">
                <a16:creationId xmlns:a16="http://schemas.microsoft.com/office/drawing/2014/main" id="{97ADA348-8602-41F2-9D58-443CEF881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46" y="2264318"/>
            <a:ext cx="3661508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74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AE1-50D5-49DB-A9B3-749D6E3E2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41" y="216017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What</a:t>
            </a:r>
            <a:r>
              <a:rPr lang="en-US" dirty="0"/>
              <a:t> </a:t>
            </a:r>
            <a:r>
              <a:rPr lang="en-US" sz="4400" dirty="0">
                <a:solidFill>
                  <a:srgbClr val="FF0000"/>
                </a:solidFill>
              </a:rPr>
              <a:t>are the symptoms of possible Issues in the system</a:t>
            </a:r>
            <a:r>
              <a:rPr lang="en-US" sz="4400" dirty="0">
                <a:solidFill>
                  <a:srgbClr val="FF0000"/>
                </a:solidFill>
                <a:latin typeface="Arial Black" panose="020B0A04020102020204" pitchFamily="34" charset="0"/>
              </a:rPr>
              <a:t>? </a:t>
            </a:r>
            <a:r>
              <a:rPr lang="en-US" sz="4400" dirty="0">
                <a:solidFill>
                  <a:srgbClr val="FF0000"/>
                </a:solidFill>
              </a:rPr>
              <a:t>If so, are there treatments</a:t>
            </a:r>
            <a:r>
              <a:rPr lang="en-US" sz="44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9B49872-3DC6-4F35-938F-9DC2B3B25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470600"/>
              </p:ext>
            </p:extLst>
          </p:nvPr>
        </p:nvGraphicFramePr>
        <p:xfrm>
          <a:off x="1625600" y="2446866"/>
          <a:ext cx="8127999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41717678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4360149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634951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Symptoms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261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Peripheral Vascular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Numbness, Tingling, 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Surgery, Specific Medicine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97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Heart Attack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Chest Pain, Shortness of Breath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Heart Catheterization, a Stent, and/or surgery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986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Left side Numbness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Immediate Medication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818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072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8F70-453A-4174-A2A6-2375EEAE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90" y="174072"/>
            <a:ext cx="10245054" cy="79761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Can any organs be system be transplanted</a:t>
            </a:r>
            <a:r>
              <a:rPr lang="en-US" sz="44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br>
              <a:rPr lang="en-US" sz="4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sz="4400" dirty="0">
                <a:solidFill>
                  <a:srgbClr val="FF0000"/>
                </a:solidFill>
              </a:rPr>
              <a:t>Can you live without and organs</a:t>
            </a:r>
            <a:r>
              <a:rPr lang="en-US" sz="44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A5589-CF56-45AE-BFF8-3DEA3035B282}"/>
              </a:ext>
            </a:extLst>
          </p:cNvPr>
          <p:cNvSpPr txBox="1"/>
          <p:nvPr/>
        </p:nvSpPr>
        <p:spPr>
          <a:xfrm>
            <a:off x="352338" y="1140902"/>
            <a:ext cx="4605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Heart transplant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There is one other transplant that you could do called a blood transfusion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You can not live without your; heart, arteries, or your blood.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8" name="Blood Transfusion">
            <a:hlinkClick r:id="" action="ppaction://media"/>
            <a:extLst>
              <a:ext uri="{FF2B5EF4-FFF2-40B4-BE49-F238E27FC236}">
                <a16:creationId xmlns:a16="http://schemas.microsoft.com/office/drawing/2014/main" id="{E677606C-4011-48E3-A306-127B189845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4191" y="1201060"/>
            <a:ext cx="6621708" cy="37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6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2832</TotalTime>
  <Words>455</Words>
  <Application>Microsoft Office PowerPoint</Application>
  <PresentationFormat>Widescreen</PresentationFormat>
  <Paragraphs>73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Impact</vt:lpstr>
      <vt:lpstr>Wingdings</vt:lpstr>
      <vt:lpstr>Main Event</vt:lpstr>
      <vt:lpstr>Circulatory System</vt:lpstr>
      <vt:lpstr>Circulatory system within the human body</vt:lpstr>
      <vt:lpstr>What does the circulatory system look like?   </vt:lpstr>
      <vt:lpstr>What is the main purpose of the circulatory system?</vt:lpstr>
      <vt:lpstr>How does the circulatory system work with other systems to keep homeostasis inside your body?</vt:lpstr>
      <vt:lpstr>Are there any diseases or disorders associated with the circulatory system?</vt:lpstr>
      <vt:lpstr>Are there any rick factors or environmental influences that can possibly harm the organ system?</vt:lpstr>
      <vt:lpstr>What are the symptoms of possible Issues in the system? If so, are there treatments?</vt:lpstr>
      <vt:lpstr>Can any organs be system be transplanted? Can you live without and organs?</vt:lpstr>
      <vt:lpstr>Where I got all of my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Circulatory System</dc:title>
  <dc:creator>julie@omell.com</dc:creator>
  <cp:lastModifiedBy>julie@omell.com</cp:lastModifiedBy>
  <cp:revision>33</cp:revision>
  <dcterms:created xsi:type="dcterms:W3CDTF">2019-11-16T21:12:44Z</dcterms:created>
  <dcterms:modified xsi:type="dcterms:W3CDTF">2019-12-01T19:03:39Z</dcterms:modified>
</cp:coreProperties>
</file>